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7"/>
  </p:normalViewPr>
  <p:slideViewPr>
    <p:cSldViewPr snapToGrid="0" snapToObjects="1">
      <p:cViewPr varScale="1">
        <p:scale>
          <a:sx n="119" d="100"/>
          <a:sy n="119" d="100"/>
        </p:scale>
        <p:origin x="2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2FFA6-F18E-8340-AF0D-49DE7B9402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3377AA5-A4E3-3544-A369-2541757E64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B76667-BE1A-054D-9FFD-5A71029E5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167E7-14F4-5144-933F-AB7FD778C0DA}" type="datetimeFigureOut">
              <a:rPr kumimoji="1" lang="ja-JP" altLang="en-US" smtClean="0"/>
              <a:t>2025/4/12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E833B04-ED55-7045-9ACE-83A969B24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22A6EC-70E8-1E44-8896-DB01A2725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15BA-958F-064C-86F9-FB71DD7F98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940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0DDBE3-637F-F748-A422-49CE47845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A07BACB-F69C-864A-ABC4-6BE53D65FF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EBF8AC-4FA7-E34B-B254-BBFC6E365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167E7-14F4-5144-933F-AB7FD778C0DA}" type="datetimeFigureOut">
              <a:rPr kumimoji="1" lang="ja-JP" altLang="en-US" smtClean="0"/>
              <a:t>2025/4/12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5D662F-8FBA-F04C-A759-38BB08E0D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63C957-6325-9240-9ACE-5AD6B354A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15BA-958F-064C-86F9-FB71DD7F98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167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4AF3327-71D1-AC4B-A22B-952F10C821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DAA99CC-609E-D946-894E-AE9AB78B4A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27E4A64-12C4-824D-BF66-6FB4C72F0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167E7-14F4-5144-933F-AB7FD778C0DA}" type="datetimeFigureOut">
              <a:rPr kumimoji="1" lang="ja-JP" altLang="en-US" smtClean="0"/>
              <a:t>2025/4/12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36102B-8C09-7A45-BA5B-F03D2EE1D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069B9E-62C4-3948-915F-9EB5278C4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15BA-958F-064C-86F9-FB71DD7F98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5102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A38DC3-A382-784C-87DE-BBC903247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8DBC36F-963F-534B-A8B4-F4960FA790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5DF233-E3F5-A343-B821-4E8195C57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167E7-14F4-5144-933F-AB7FD778C0DA}" type="datetimeFigureOut">
              <a:rPr kumimoji="1" lang="ja-JP" altLang="en-US" smtClean="0"/>
              <a:t>2025/4/12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8A319E3-2BD2-E648-B50B-EE216C8B0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F7DD16-00CE-114E-A740-C90DC6482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15BA-958F-064C-86F9-FB71DD7F98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1429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1B65F7-134A-3D49-9E90-4501B164F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5A24581-80E1-A14D-8B4C-65280FB8F7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6BBD37-3A10-EA43-A925-38E5FDC59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167E7-14F4-5144-933F-AB7FD778C0DA}" type="datetimeFigureOut">
              <a:rPr kumimoji="1" lang="ja-JP" altLang="en-US" smtClean="0"/>
              <a:t>2025/4/12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10AEB01-362B-6549-B182-D1C975FF8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DEB39A3-8AD4-9E41-9C25-AF90E9FBA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15BA-958F-064C-86F9-FB71DD7F98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5050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A6ED93-3BFF-E649-9DF3-5F485F7DB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8E8D2D9-5D91-4247-A208-F0D41926EC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B383A4D-A51B-CE4C-9D69-EF63C944F8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EBDBE08-98AE-B74A-A4DD-D6AC7E020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167E7-14F4-5144-933F-AB7FD778C0DA}" type="datetimeFigureOut">
              <a:rPr kumimoji="1" lang="ja-JP" altLang="en-US" smtClean="0"/>
              <a:t>2025/4/12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5DA58AC-73B9-EC45-85A6-FCD36BC9F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C9CAD9D-D415-5942-AE43-9FA2BC35A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15BA-958F-064C-86F9-FB71DD7F98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650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AAB551-97B2-7842-938D-23AFECD95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FAE325D-9E49-A04B-B06C-F7940EC4BF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01C3387-BA14-354F-9C38-01965421CC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D0B28BB-6B78-954C-9C0E-1A441F416F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4327D94-5509-D742-9E73-0F05AD1E4B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FBC2371-D311-6246-96F3-5FD8920FA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167E7-14F4-5144-933F-AB7FD778C0DA}" type="datetimeFigureOut">
              <a:rPr kumimoji="1" lang="ja-JP" altLang="en-US" smtClean="0"/>
              <a:t>2025/4/12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EBF0224-04B7-6846-89D0-D5B78D442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E6B71E3-A813-0447-8E9E-58106FD07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15BA-958F-064C-86F9-FB71DD7F98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4651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8A152F-6AAB-9F43-8E50-B8E315E3D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1E6F0C3-58E1-C247-ADB0-0FA3E0AA7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167E7-14F4-5144-933F-AB7FD778C0DA}" type="datetimeFigureOut">
              <a:rPr kumimoji="1" lang="ja-JP" altLang="en-US" smtClean="0"/>
              <a:t>2025/4/12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D0FB7C9-E81A-524E-AC71-0B8182F8A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1AF5461-D566-1244-B2A6-D042E8B10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15BA-958F-064C-86F9-FB71DD7F98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58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191363B-B87F-D349-9477-8F426DDB3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167E7-14F4-5144-933F-AB7FD778C0DA}" type="datetimeFigureOut">
              <a:rPr kumimoji="1" lang="ja-JP" altLang="en-US" smtClean="0"/>
              <a:t>2025/4/12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AAF15F8-1377-4141-8D57-5DA403CA8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91819AF-EFFD-DB46-ABAA-AC65839A2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15BA-958F-064C-86F9-FB71DD7F98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4922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B15269-D47D-994E-B2DA-A1DCAD6F3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AE14C7F-D888-2A4A-9624-D8AAC4154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86DDFCB-F225-D64B-93F2-A616B579B2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3B3C68-FE5B-2A4E-8A2C-DE43EC35E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167E7-14F4-5144-933F-AB7FD778C0DA}" type="datetimeFigureOut">
              <a:rPr kumimoji="1" lang="ja-JP" altLang="en-US" smtClean="0"/>
              <a:t>2025/4/12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1046890-8E30-7B4B-B99C-77F03E721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764C5FB-91FD-B442-B9B7-ACBDD63DA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15BA-958F-064C-86F9-FB71DD7F98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4829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2B05FE-27D3-2743-B924-42D0AFD58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CA12D22-1A9D-4749-BF3B-402A33D4C4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1EB7ECB-FA3C-A64F-851C-0C6ABF7BB5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B13596E-E7F5-4C41-9C90-57AC0E9E1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167E7-14F4-5144-933F-AB7FD778C0DA}" type="datetimeFigureOut">
              <a:rPr kumimoji="1" lang="ja-JP" altLang="en-US" smtClean="0"/>
              <a:t>2025/4/12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EA713BE-70AA-EB40-98E3-938BA382F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5BB0AC6-8022-914E-88FA-994980334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15BA-958F-064C-86F9-FB71DD7F98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959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BE926E3-CAA0-844C-91B2-E110BCBD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A3C848F-8987-A041-8A94-F8DF700FF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C266E83-B132-3A47-8EA4-FD4CD78F07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167E7-14F4-5144-933F-AB7FD778C0DA}" type="datetimeFigureOut">
              <a:rPr kumimoji="1" lang="ja-JP" altLang="en-US" smtClean="0"/>
              <a:t>2025/4/12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B10572-B913-5046-B430-EFE4DC7CAD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206CE7-5567-EB43-888D-A9ED2D5F26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215BA-958F-064C-86F9-FB71DD7F98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9708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50881D-BCC7-324F-B5E0-D6A07CF264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692" y="924651"/>
            <a:ext cx="11520617" cy="1966826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ja-JP" altLang="en-US" sz="4800" b="1">
                <a:latin typeface="Meiryo" panose="020B0604030504040204" pitchFamily="34" charset="-128"/>
                <a:ea typeface="Meiryo" panose="020B0604030504040204" pitchFamily="34" charset="-128"/>
              </a:rPr>
              <a:t>第</a:t>
            </a:r>
            <a:r>
              <a:rPr lang="en-US" altLang="ja-JP" sz="4800" b="1" dirty="0">
                <a:latin typeface="Meiryo" panose="020B0604030504040204" pitchFamily="34" charset="-128"/>
                <a:ea typeface="Meiryo" panose="020B0604030504040204" pitchFamily="34" charset="-128"/>
              </a:rPr>
              <a:t>3</a:t>
            </a:r>
            <a:r>
              <a:rPr lang="ja-JP" altLang="en-US" sz="4800" b="1">
                <a:latin typeface="Meiryo" panose="020B0604030504040204" pitchFamily="34" charset="-128"/>
                <a:ea typeface="Meiryo" panose="020B0604030504040204" pitchFamily="34" charset="-128"/>
              </a:rPr>
              <a:t>５回岐阜県理学療法学会学術集会</a:t>
            </a:r>
            <a:br>
              <a:rPr lang="en-US" altLang="ja-JP" sz="4800" b="1" dirty="0">
                <a:latin typeface="Meiryo" panose="020B0604030504040204" pitchFamily="34" charset="-128"/>
                <a:ea typeface="Meiryo" panose="020B0604030504040204" pitchFamily="34" charset="-128"/>
              </a:rPr>
            </a:br>
            <a:r>
              <a:rPr lang="en-US" altLang="ja-JP" sz="4800" b="1" dirty="0">
                <a:latin typeface="Meiryo" panose="020B0604030504040204" pitchFamily="34" charset="-128"/>
                <a:ea typeface="Meiryo" panose="020B0604030504040204" pitchFamily="34" charset="-128"/>
              </a:rPr>
              <a:t>COI</a:t>
            </a:r>
            <a:r>
              <a:rPr lang="ja-JP" altLang="en-US" sz="4800" b="1">
                <a:latin typeface="Meiryo" panose="020B0604030504040204" pitchFamily="34" charset="-128"/>
                <a:ea typeface="Meiryo" panose="020B0604030504040204" pitchFamily="34" charset="-128"/>
              </a:rPr>
              <a:t>開示</a:t>
            </a:r>
            <a:endParaRPr kumimoji="1" lang="ja-JP" altLang="en-US" sz="4800" b="1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A33F04D-E1F4-FF48-8E46-BFD0DF1E44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10498" y="3120121"/>
            <a:ext cx="9144000" cy="1655762"/>
          </a:xfrm>
        </p:spPr>
        <p:txBody>
          <a:bodyPr anchor="ctr">
            <a:normAutofit/>
          </a:bodyPr>
          <a:lstStyle/>
          <a:p>
            <a:r>
              <a:rPr kumimoji="1" lang="ja-JP" altLang="en-US" sz="3200" dirty="0">
                <a:latin typeface="Meiryo" panose="020B0604030504040204" pitchFamily="34" charset="-128"/>
                <a:ea typeface="Meiryo" panose="020B0604030504040204" pitchFamily="34" charset="-128"/>
              </a:rPr>
              <a:t>演題：○</a:t>
            </a:r>
            <a:r>
              <a:rPr kumimoji="1" lang="en-US" altLang="ja-JP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lang="ja-JP" altLang="en-US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lang="en-US" altLang="ja-JP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lang="ja-JP" altLang="en-US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lang="en-US" altLang="ja-JP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lang="ja-JP" altLang="en-US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lang="en-US" altLang="ja-JP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lang="ja-JP" altLang="en-US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lang="en-US" altLang="ja-JP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lang="ja-JP" altLang="en-US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lang="en-US" altLang="ja-JP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</a:p>
          <a:p>
            <a:pPr>
              <a:lnSpc>
                <a:spcPct val="100000"/>
              </a:lnSpc>
            </a:pPr>
            <a:r>
              <a:rPr lang="ja-JP" altLang="en-US" sz="3200">
                <a:latin typeface="Meiryo" panose="020B0604030504040204" pitchFamily="34" charset="-128"/>
                <a:ea typeface="Meiryo" panose="020B0604030504040204" pitchFamily="34" charset="-128"/>
              </a:rPr>
              <a:t>発表者：小林幸太郎</a:t>
            </a:r>
            <a:endParaRPr lang="ja-JP" altLang="en-US" sz="32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510F142-874D-0548-9AE1-7C64FF840067}"/>
              </a:ext>
            </a:extLst>
          </p:cNvPr>
          <p:cNvSpPr txBox="1"/>
          <p:nvPr/>
        </p:nvSpPr>
        <p:spPr>
          <a:xfrm>
            <a:off x="388348" y="5288689"/>
            <a:ext cx="114153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800" b="1">
                <a:latin typeface="Meiryo" panose="020B0604030504040204" pitchFamily="34" charset="-128"/>
                <a:ea typeface="Meiryo" panose="020B0604030504040204" pitchFamily="34" charset="-128"/>
              </a:rPr>
              <a:t>演題発表に関連し、開示すべき</a:t>
            </a:r>
            <a:r>
              <a:rPr lang="en" altLang="ja-JP" sz="2800" b="1" dirty="0">
                <a:latin typeface="Meiryo" panose="020B0604030504040204" pitchFamily="34" charset="-128"/>
                <a:ea typeface="Meiryo" panose="020B0604030504040204" pitchFamily="34" charset="-128"/>
              </a:rPr>
              <a:t>COI</a:t>
            </a:r>
            <a:r>
              <a:rPr lang="ja-JP" altLang="en-US" sz="2800" b="1">
                <a:latin typeface="Meiryo" panose="020B0604030504040204" pitchFamily="34" charset="-128"/>
                <a:ea typeface="Meiryo" panose="020B0604030504040204" pitchFamily="34" charset="-128"/>
              </a:rPr>
              <a:t>関係にある企業等はありません。</a:t>
            </a:r>
            <a:endParaRPr kumimoji="1" lang="ja-JP" altLang="en-US" sz="2800" b="1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5284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50881D-BCC7-324F-B5E0-D6A07CF264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692" y="924651"/>
            <a:ext cx="11520617" cy="1966826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ja-JP" altLang="en-US" sz="4800" b="1">
                <a:latin typeface="Meiryo" panose="020B0604030504040204" pitchFamily="34" charset="-128"/>
                <a:ea typeface="Meiryo" panose="020B0604030504040204" pitchFamily="34" charset="-128"/>
              </a:rPr>
              <a:t>第</a:t>
            </a:r>
            <a:r>
              <a:rPr lang="en-US" altLang="ja-JP" sz="4800" b="1" dirty="0">
                <a:latin typeface="Meiryo" panose="020B0604030504040204" pitchFamily="34" charset="-128"/>
                <a:ea typeface="Meiryo" panose="020B0604030504040204" pitchFamily="34" charset="-128"/>
              </a:rPr>
              <a:t>3</a:t>
            </a:r>
            <a:r>
              <a:rPr lang="ja-JP" altLang="en-US" sz="4800" b="1">
                <a:latin typeface="Meiryo" panose="020B0604030504040204" pitchFamily="34" charset="-128"/>
                <a:ea typeface="Meiryo" panose="020B0604030504040204" pitchFamily="34" charset="-128"/>
              </a:rPr>
              <a:t>５回</a:t>
            </a:r>
            <a:r>
              <a:rPr lang="ja-JP" altLang="en-US" sz="4800" b="1" dirty="0">
                <a:latin typeface="Meiryo" panose="020B0604030504040204" pitchFamily="34" charset="-128"/>
                <a:ea typeface="Meiryo" panose="020B0604030504040204" pitchFamily="34" charset="-128"/>
              </a:rPr>
              <a:t>岐阜県理学療法学会学術集会</a:t>
            </a:r>
            <a:br>
              <a:rPr lang="en-US" altLang="ja-JP" sz="4800" b="1" dirty="0">
                <a:latin typeface="Meiryo" panose="020B0604030504040204" pitchFamily="34" charset="-128"/>
                <a:ea typeface="Meiryo" panose="020B0604030504040204" pitchFamily="34" charset="-128"/>
              </a:rPr>
            </a:br>
            <a:r>
              <a:rPr lang="en-US" altLang="ja-JP" sz="4800" b="1" dirty="0">
                <a:latin typeface="Meiryo" panose="020B0604030504040204" pitchFamily="34" charset="-128"/>
                <a:ea typeface="Meiryo" panose="020B0604030504040204" pitchFamily="34" charset="-128"/>
              </a:rPr>
              <a:t>COI</a:t>
            </a:r>
            <a:r>
              <a:rPr lang="ja-JP" altLang="en-US" sz="4800" b="1" dirty="0">
                <a:latin typeface="Meiryo" panose="020B0604030504040204" pitchFamily="34" charset="-128"/>
                <a:ea typeface="Meiryo" panose="020B0604030504040204" pitchFamily="34" charset="-128"/>
              </a:rPr>
              <a:t>開示</a:t>
            </a:r>
            <a:endParaRPr kumimoji="1" lang="ja-JP" altLang="en-US" sz="48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A33F04D-E1F4-FF48-8E46-BFD0DF1E44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10498" y="3120121"/>
            <a:ext cx="9144000" cy="1655762"/>
          </a:xfrm>
        </p:spPr>
        <p:txBody>
          <a:bodyPr anchor="ctr">
            <a:normAutofit/>
          </a:bodyPr>
          <a:lstStyle/>
          <a:p>
            <a:r>
              <a:rPr kumimoji="1" lang="ja-JP" altLang="en-US" sz="3200" dirty="0">
                <a:latin typeface="Meiryo" panose="020B0604030504040204" pitchFamily="34" charset="-128"/>
                <a:ea typeface="Meiryo" panose="020B0604030504040204" pitchFamily="34" charset="-128"/>
              </a:rPr>
              <a:t>演題：○</a:t>
            </a:r>
            <a:r>
              <a:rPr kumimoji="1" lang="en-US" altLang="ja-JP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lang="ja-JP" altLang="en-US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lang="en-US" altLang="ja-JP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lang="ja-JP" altLang="en-US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lang="en-US" altLang="ja-JP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lang="ja-JP" altLang="en-US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lang="en-US" altLang="ja-JP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lang="ja-JP" altLang="en-US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lang="en-US" altLang="ja-JP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lang="ja-JP" altLang="en-US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  <a:r>
              <a:rPr lang="en-US" altLang="ja-JP" sz="3200" dirty="0">
                <a:latin typeface="Meiryo" panose="020B0604030504040204" pitchFamily="34" charset="-128"/>
                <a:ea typeface="Meiryo" panose="020B0604030504040204" pitchFamily="34" charset="-128"/>
              </a:rPr>
              <a:t>○</a:t>
            </a:r>
          </a:p>
          <a:p>
            <a:pPr>
              <a:lnSpc>
                <a:spcPct val="100000"/>
              </a:lnSpc>
            </a:pPr>
            <a:r>
              <a:rPr lang="ja-JP" altLang="en-US" sz="3200">
                <a:latin typeface="Meiryo" panose="020B0604030504040204" pitchFamily="34" charset="-128"/>
                <a:ea typeface="Meiryo" panose="020B0604030504040204" pitchFamily="34" charset="-128"/>
              </a:rPr>
              <a:t>発表者：小林幸太郎</a:t>
            </a:r>
            <a:endParaRPr lang="ja-JP" altLang="en-US" sz="32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510F142-874D-0548-9AE1-7C64FF840067}"/>
              </a:ext>
            </a:extLst>
          </p:cNvPr>
          <p:cNvSpPr txBox="1"/>
          <p:nvPr/>
        </p:nvSpPr>
        <p:spPr>
          <a:xfrm>
            <a:off x="114234" y="5189833"/>
            <a:ext cx="119635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800" b="1" dirty="0">
                <a:latin typeface="Meiryo" panose="020B0604030504040204" pitchFamily="34" charset="-128"/>
                <a:ea typeface="Meiryo" panose="020B0604030504040204" pitchFamily="34" charset="-128"/>
              </a:rPr>
              <a:t>演題発表に関連し、開示すべき</a:t>
            </a:r>
            <a:r>
              <a:rPr lang="en" altLang="ja-JP" sz="2800" b="1" dirty="0">
                <a:latin typeface="Meiryo" panose="020B0604030504040204" pitchFamily="34" charset="-128"/>
                <a:ea typeface="Meiryo" panose="020B0604030504040204" pitchFamily="34" charset="-128"/>
              </a:rPr>
              <a:t>COI</a:t>
            </a:r>
            <a:r>
              <a:rPr lang="ja-JP" altLang="en-US" sz="2800" b="1" dirty="0">
                <a:latin typeface="Meiryo" panose="020B0604030504040204" pitchFamily="34" charset="-128"/>
                <a:ea typeface="Meiryo" panose="020B0604030504040204" pitchFamily="34" charset="-128"/>
              </a:rPr>
              <a:t>関係にある企業等は以下の通りです。</a:t>
            </a:r>
            <a:endParaRPr kumimoji="1" lang="ja-JP" altLang="en-US" sz="28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DB28835-CB67-5B4E-9D08-057D012FA8B2}"/>
              </a:ext>
            </a:extLst>
          </p:cNvPr>
          <p:cNvSpPr txBox="1"/>
          <p:nvPr/>
        </p:nvSpPr>
        <p:spPr>
          <a:xfrm>
            <a:off x="3849231" y="6081526"/>
            <a:ext cx="4493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>
                <a:latin typeface="Meiryo" panose="020B0604030504040204" pitchFamily="34" charset="-128"/>
                <a:ea typeface="Meiryo" panose="020B0604030504040204" pitchFamily="34" charset="-128"/>
              </a:rPr>
              <a:t>（報告事項がある場合は記載）</a:t>
            </a:r>
          </a:p>
        </p:txBody>
      </p:sp>
    </p:spTree>
    <p:extLst>
      <p:ext uri="{BB962C8B-B14F-4D97-AF65-F5344CB8AC3E}">
        <p14:creationId xmlns:p14="http://schemas.microsoft.com/office/powerpoint/2010/main" val="1566861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106</Words>
  <Application>Microsoft Macintosh PowerPoint</Application>
  <PresentationFormat>ワイド画面</PresentationFormat>
  <Paragraphs>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</vt:lpstr>
      <vt:lpstr>游ゴシック</vt:lpstr>
      <vt:lpstr>游ゴシック Light</vt:lpstr>
      <vt:lpstr>Arial</vt:lpstr>
      <vt:lpstr>Office テーマ</vt:lpstr>
      <vt:lpstr>第3５回岐阜県理学療法学会学術集会 COI開示</vt:lpstr>
      <vt:lpstr>第3５回岐阜県理学療法学会学術集会 COI開示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第34回岐阜県理学療法学会学術集会 COI開示</dc:title>
  <dc:creator>孝一 森本</dc:creator>
  <cp:lastModifiedBy>Microsoft Office User</cp:lastModifiedBy>
  <cp:revision>5</cp:revision>
  <dcterms:created xsi:type="dcterms:W3CDTF">2024-04-27T12:24:11Z</dcterms:created>
  <dcterms:modified xsi:type="dcterms:W3CDTF">2025-04-12T01:24:53Z</dcterms:modified>
</cp:coreProperties>
</file>