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5" autoAdjust="0"/>
    <p:restoredTop sz="96801" autoAdjust="0"/>
  </p:normalViewPr>
  <p:slideViewPr>
    <p:cSldViewPr snapToGrid="0">
      <p:cViewPr>
        <p:scale>
          <a:sx n="28" d="100"/>
          <a:sy n="28" d="100"/>
        </p:scale>
        <p:origin x="2371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453CB-8BE5-49B5-992C-B992A8589A65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17CB7-65E3-4501-882D-D1AC6B5ABC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991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17CB7-65E3-4501-882D-D1AC6B5ABCE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972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C05B-7791-45D2-A33A-4CCF56E24A2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D194-AE40-4887-9787-FCBD47F4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3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C05B-7791-45D2-A33A-4CCF56E24A2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D194-AE40-4887-9787-FCBD47F4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376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C05B-7791-45D2-A33A-4CCF56E24A2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D194-AE40-4887-9787-FCBD47F4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00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C05B-7791-45D2-A33A-4CCF56E24A2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D194-AE40-4887-9787-FCBD47F4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341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C05B-7791-45D2-A33A-4CCF56E24A2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D194-AE40-4887-9787-FCBD47F4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64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C05B-7791-45D2-A33A-4CCF56E24A2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D194-AE40-4887-9787-FCBD47F4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64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C05B-7791-45D2-A33A-4CCF56E24A2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D194-AE40-4887-9787-FCBD47F4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70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C05B-7791-45D2-A33A-4CCF56E24A2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D194-AE40-4887-9787-FCBD47F4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19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C05B-7791-45D2-A33A-4CCF56E24A2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D194-AE40-4887-9787-FCBD47F4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9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C05B-7791-45D2-A33A-4CCF56E24A2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D194-AE40-4887-9787-FCBD47F4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47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C05B-7791-45D2-A33A-4CCF56E24A2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D194-AE40-4887-9787-FCBD47F4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502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04C05B-7791-45D2-A33A-4CCF56E24A2D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48D194-AE40-4887-9787-FCBD47F48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463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F343F1A-1D3B-CEE3-C864-4838ED8D994C}"/>
              </a:ext>
            </a:extLst>
          </p:cNvPr>
          <p:cNvSpPr/>
          <p:nvPr/>
        </p:nvSpPr>
        <p:spPr>
          <a:xfrm>
            <a:off x="4998697" y="4183"/>
            <a:ext cx="25276516" cy="433180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94" tIns="64045" rIns="128094" bIns="64045" rtlCol="0" anchor="ctr"/>
          <a:lstStyle/>
          <a:p>
            <a:pPr algn="ctr"/>
            <a:endParaRPr lang="ja-JP" altLang="en-US" sz="11492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05BAA95-7FF5-A520-0A34-B8B87C21D070}"/>
              </a:ext>
            </a:extLst>
          </p:cNvPr>
          <p:cNvSpPr/>
          <p:nvPr/>
        </p:nvSpPr>
        <p:spPr>
          <a:xfrm>
            <a:off x="5904332" y="135639"/>
            <a:ext cx="24214277" cy="1132264"/>
          </a:xfrm>
          <a:prstGeom prst="rect">
            <a:avLst/>
          </a:prstGeom>
          <a:solidFill>
            <a:srgbClr val="002060"/>
          </a:solidFill>
        </p:spPr>
        <p:txBody>
          <a:bodyPr wrap="square" lIns="206918" tIns="103457" rIns="206918" bIns="103457">
            <a:spAutoFit/>
          </a:bodyPr>
          <a:lstStyle/>
          <a:p>
            <a:r>
              <a:rPr lang="ja-JP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演題名</a:t>
            </a:r>
            <a:endParaRPr lang="en-US" altLang="ja-JP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9" name="正方形/長方形 208">
            <a:extLst>
              <a:ext uri="{FF2B5EF4-FFF2-40B4-BE49-F238E27FC236}">
                <a16:creationId xmlns:a16="http://schemas.microsoft.com/office/drawing/2014/main" id="{C841B5E1-D0FB-81D9-F9B6-3023DD09C032}"/>
              </a:ext>
            </a:extLst>
          </p:cNvPr>
          <p:cNvSpPr/>
          <p:nvPr/>
        </p:nvSpPr>
        <p:spPr>
          <a:xfrm>
            <a:off x="6049176" y="1552752"/>
            <a:ext cx="23064402" cy="2481223"/>
          </a:xfrm>
          <a:prstGeom prst="rect">
            <a:avLst/>
          </a:prstGeom>
          <a:solidFill>
            <a:srgbClr val="002060"/>
          </a:solidFill>
        </p:spPr>
        <p:txBody>
          <a:bodyPr wrap="square" lIns="206918" tIns="103457" rIns="206918" bIns="103457">
            <a:spAutoFit/>
          </a:bodyPr>
          <a:lstStyle/>
          <a:p>
            <a:r>
              <a:rPr lang="ja-JP" altLang="en-US" sz="40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氏名</a:t>
            </a:r>
            <a:r>
              <a:rPr lang="en-US" altLang="ja-JP" sz="4000" baseline="300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1)2)</a:t>
            </a:r>
            <a:r>
              <a:rPr lang="en-US" altLang="ja-JP" sz="40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氏名</a:t>
            </a:r>
            <a:r>
              <a:rPr lang="en-US" altLang="ja-JP" sz="4000" baseline="300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3)5)</a:t>
            </a:r>
            <a:r>
              <a:rPr lang="ja-JP" altLang="en-US" sz="40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lang="en-US" altLang="ja-JP" sz="40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514350" indent="-514350">
              <a:buAutoNum type="arabicParenR"/>
            </a:pPr>
            <a:r>
              <a:rPr lang="ja-JP" altLang="en-US" sz="32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所属 </a:t>
            </a:r>
            <a:endParaRPr lang="en-US" altLang="ja-JP" sz="32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en-US" altLang="ja-JP" sz="32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2)	</a:t>
            </a:r>
            <a:r>
              <a:rPr lang="ja-JP" altLang="en-US" sz="32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所属２</a:t>
            </a:r>
          </a:p>
          <a:p>
            <a:pPr>
              <a:lnSpc>
                <a:spcPct val="150000"/>
              </a:lnSpc>
            </a:pPr>
            <a:r>
              <a:rPr lang="en-US" altLang="ja-JP" sz="32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3)	</a:t>
            </a:r>
            <a:r>
              <a:rPr lang="ja-JP" altLang="en-US" sz="32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所属３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6833F80-1D85-8757-9718-C63ABE853515}"/>
              </a:ext>
            </a:extLst>
          </p:cNvPr>
          <p:cNvSpPr/>
          <p:nvPr/>
        </p:nvSpPr>
        <p:spPr>
          <a:xfrm>
            <a:off x="221673" y="135639"/>
            <a:ext cx="4521024" cy="42003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9941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2175</TotalTime>
  <Words>19</Words>
  <Application>Microsoft Office PowerPoint</Application>
  <PresentationFormat>ユーザー設定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N-B</vt:lpstr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惇一 菅沼</dc:creator>
  <cp:lastModifiedBy>惇一 菅沼</cp:lastModifiedBy>
  <cp:revision>120</cp:revision>
  <dcterms:created xsi:type="dcterms:W3CDTF">2024-09-12T04:16:10Z</dcterms:created>
  <dcterms:modified xsi:type="dcterms:W3CDTF">2025-04-23T11:07:05Z</dcterms:modified>
</cp:coreProperties>
</file>